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2" r:id="rId2"/>
    <p:sldMasterId id="2147483664" r:id="rId3"/>
    <p:sldMasterId id="2147483666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638"/>
    <a:srgbClr val="65C9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30"/>
    <p:restoredTop sz="94696"/>
  </p:normalViewPr>
  <p:slideViewPr>
    <p:cSldViewPr snapToGrid="0" snapToObjects="1">
      <p:cViewPr>
        <p:scale>
          <a:sx n="76" d="100"/>
          <a:sy n="76" d="100"/>
        </p:scale>
        <p:origin x="-90" y="-6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11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6528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0442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4865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F161AC3D-6C37-0641-9886-14C8BBCFFD8C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9635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AAEC04-127B-A448-84E5-CAB4B48E21A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23408" y="282388"/>
            <a:ext cx="11545184" cy="659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51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233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65C9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4495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96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013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DzIGSIP7VM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539" y="155857"/>
            <a:ext cx="4589745" cy="160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734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F197491-F573-2349-A91A-2AA39F15F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0330" y="-160356"/>
            <a:ext cx="12217400" cy="697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40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F197491-F573-2349-A91A-2AA39F15F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400" y="-120015"/>
            <a:ext cx="12217400" cy="6978015"/>
          </a:xfrm>
          <a:prstGeom prst="rect">
            <a:avLst/>
          </a:prstGeom>
        </p:spPr>
      </p:pic>
      <p:sp>
        <p:nvSpPr>
          <p:cNvPr id="2" name="Rectangle 1">
            <a:hlinkClick r:id="rId3"/>
            <a:extLst>
              <a:ext uri="{FF2B5EF4-FFF2-40B4-BE49-F238E27FC236}">
                <a16:creationId xmlns:a16="http://schemas.microsoft.com/office/drawing/2014/main" xmlns="" id="{CCDB6381-8A5E-B742-B578-84B2FF70D5F4}"/>
              </a:ext>
            </a:extLst>
          </p:cNvPr>
          <p:cNvSpPr/>
          <p:nvPr/>
        </p:nvSpPr>
        <p:spPr>
          <a:xfrm>
            <a:off x="173255" y="2435192"/>
            <a:ext cx="11819823" cy="1260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26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F69B9AC-9838-3A4D-B956-8CC01BCC1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7400" cy="697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96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F69B9AC-9838-3A4D-B956-8CC01BCC16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" y="-443752"/>
            <a:ext cx="12196866" cy="697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30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F69B9AC-9838-3A4D-B956-8CC01BCC1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6909"/>
            <a:ext cx="12217400" cy="69780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19A6C09-9D3E-5D48-B3E9-DA98938A5F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082" y="556242"/>
            <a:ext cx="10892118" cy="622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573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E888F90-003E-D14D-AA4A-14F632284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400" y="0"/>
            <a:ext cx="12217400" cy="697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7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E888F90-003E-D14D-AA4A-14F632284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7235"/>
            <a:ext cx="12217400" cy="69780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29760D2-AD9E-4040-AC3C-6A0888CBE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5894" y="-239642"/>
            <a:ext cx="12426849" cy="709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9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E888F90-003E-D14D-AA4A-14F632284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341"/>
            <a:ext cx="12077904" cy="689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861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E888F90-003E-D14D-AA4A-14F632284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3447"/>
            <a:ext cx="12217400" cy="697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61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E888F90-003E-D14D-AA4A-14F632284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448" y="-13447"/>
            <a:ext cx="12217400" cy="69780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EDF8242-1FA6-7344-AF23-7956784F8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0330" y="-135642"/>
            <a:ext cx="12217400" cy="697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12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698</TotalTime>
  <Words>0</Words>
  <Application>Microsoft Office PowerPoint</Application>
  <PresentationFormat>Custom</PresentationFormat>
  <Paragraphs>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1_Office Theme</vt:lpstr>
      <vt:lpstr>2_Office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Heinrich Ferreira</dc:creator>
  <cp:lastModifiedBy>Elizabeth Flegg</cp:lastModifiedBy>
  <cp:revision>42</cp:revision>
  <dcterms:created xsi:type="dcterms:W3CDTF">2018-02-27T13:54:51Z</dcterms:created>
  <dcterms:modified xsi:type="dcterms:W3CDTF">2020-10-06T15:32:44Z</dcterms:modified>
</cp:coreProperties>
</file>